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yesterday.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when he came?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we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we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read </a:t>
            </a:r>
            <a:r>
              <a:rPr lang="en-US" dirty="0" smtClean="0">
                <a:solidFill>
                  <a:schemeClr val="tx1"/>
                </a:solidFill>
              </a:rPr>
              <a:t>the article before he came.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He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read </a:t>
            </a:r>
            <a:r>
              <a:rPr lang="en-US" dirty="0" smtClean="0">
                <a:solidFill>
                  <a:schemeClr val="tx1"/>
                </a:solidFill>
              </a:rPr>
              <a:t>the article before she came.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not</a:t>
            </a:r>
            <a:r>
              <a:rPr lang="en-US" b="1" dirty="0" smtClean="0">
                <a:solidFill>
                  <a:schemeClr val="tx1"/>
                </a:solidFill>
              </a:rPr>
              <a:t> read </a:t>
            </a:r>
            <a:r>
              <a:rPr lang="en-US" dirty="0" smtClean="0">
                <a:solidFill>
                  <a:schemeClr val="tx1"/>
                </a:solidFill>
              </a:rPr>
              <a:t>the article before he came.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He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not</a:t>
            </a:r>
            <a:r>
              <a:rPr lang="en-US" b="1" dirty="0" smtClean="0">
                <a:solidFill>
                  <a:schemeClr val="tx1"/>
                </a:solidFill>
              </a:rPr>
              <a:t> read </a:t>
            </a:r>
            <a:r>
              <a:rPr lang="en-US" dirty="0" smtClean="0">
                <a:solidFill>
                  <a:schemeClr val="tx1"/>
                </a:solidFill>
              </a:rPr>
              <a:t>the article before she came.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chemeClr val="tx1"/>
                </a:solidFill>
              </a:rPr>
              <a:t>read </a:t>
            </a:r>
            <a:r>
              <a:rPr lang="en-US" dirty="0" smtClean="0">
                <a:solidFill>
                  <a:schemeClr val="tx1"/>
                </a:solidFill>
              </a:rPr>
              <a:t>the article before he came?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Yes, I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dirty="0" smtClean="0">
                <a:solidFill>
                  <a:schemeClr val="tx1"/>
                </a:solidFill>
              </a:rPr>
              <a:t>./ No, I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rgbClr val="C00000"/>
                </a:solidFill>
              </a:rPr>
              <a:t>n’t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he </a:t>
            </a:r>
            <a:r>
              <a:rPr lang="en-US" b="1" dirty="0" smtClean="0">
                <a:solidFill>
                  <a:schemeClr val="tx1"/>
                </a:solidFill>
              </a:rPr>
              <a:t>read </a:t>
            </a:r>
            <a:r>
              <a:rPr lang="en-US" dirty="0" smtClean="0">
                <a:solidFill>
                  <a:schemeClr val="tx1"/>
                </a:solidFill>
              </a:rPr>
              <a:t>the article before she came?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Yes, he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dirty="0" smtClean="0">
                <a:solidFill>
                  <a:schemeClr val="tx1"/>
                </a:solidFill>
              </a:rPr>
              <a:t>./ No, he </a:t>
            </a:r>
            <a:r>
              <a:rPr lang="en-US" b="1" dirty="0" smtClean="0">
                <a:solidFill>
                  <a:srgbClr val="0070C0"/>
                </a:solidFill>
              </a:rPr>
              <a:t>had</a:t>
            </a:r>
            <a:r>
              <a:rPr lang="en-US" b="1" dirty="0" smtClean="0">
                <a:solidFill>
                  <a:srgbClr val="C00000"/>
                </a:solidFill>
              </a:rPr>
              <a:t>n’t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he came.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 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she came.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he came.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she came. 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he came?  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I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I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he 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been read</a:t>
            </a:r>
            <a:r>
              <a:rPr lang="en-US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ru-RU" sz="3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newspaper </a:t>
            </a:r>
            <a:r>
              <a:rPr lang="en-US" sz="3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an hour 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she came?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Yes, he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./ No, he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“Прошедшие времена действительного 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залога</a:t>
            </a:r>
            <a:r>
              <a:rPr lang="ru-RU" sz="10300" b="1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10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349</Words>
  <PresentationFormat>Экран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13</cp:revision>
  <dcterms:created xsi:type="dcterms:W3CDTF">2017-02-12T03:20:59Z</dcterms:created>
  <dcterms:modified xsi:type="dcterms:W3CDTF">2017-02-12T07:36:37Z</dcterms:modified>
</cp:coreProperties>
</file>